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8" r:id="rId2"/>
    <p:sldId id="259" r:id="rId3"/>
    <p:sldId id="260" r:id="rId4"/>
    <p:sldId id="261" r:id="rId5"/>
    <p:sldId id="263" r:id="rId6"/>
    <p:sldId id="262" r:id="rId7"/>
    <p:sldId id="264" r:id="rId8"/>
    <p:sldId id="265" r:id="rId9"/>
    <p:sldId id="266" r:id="rId10"/>
    <p:sldId id="267" r:id="rId11"/>
    <p:sldId id="268" r:id="rId12"/>
    <p:sldId id="269" r:id="rId13"/>
    <p:sldId id="281" r:id="rId14"/>
    <p:sldId id="282" r:id="rId15"/>
    <p:sldId id="284" r:id="rId16"/>
    <p:sldId id="283" r:id="rId17"/>
    <p:sldId id="279" r:id="rId18"/>
    <p:sldId id="270" r:id="rId19"/>
    <p:sldId id="271" r:id="rId20"/>
    <p:sldId id="272" r:id="rId21"/>
    <p:sldId id="273" r:id="rId22"/>
    <p:sldId id="275" r:id="rId23"/>
    <p:sldId id="276" r:id="rId24"/>
    <p:sldId id="274" r:id="rId25"/>
    <p:sldId id="277" r:id="rId26"/>
    <p:sldId id="285" r:id="rId27"/>
    <p:sldId id="278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1" autoAdjust="0"/>
    <p:restoredTop sz="94660"/>
  </p:normalViewPr>
  <p:slideViewPr>
    <p:cSldViewPr>
      <p:cViewPr>
        <p:scale>
          <a:sx n="50" d="100"/>
          <a:sy n="50" d="100"/>
        </p:scale>
        <p:origin x="-1878" y="-3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5B106E36-FD25-4E2D-B0AA-010F637433A0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5B106E36-FD25-4E2D-B0AA-010F637433A0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5B106E36-FD25-4E2D-B0AA-010F637433A0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60000"/>
                <a:lumOff val="40000"/>
              </a:schemeClr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18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0"/>
            <a:ext cx="7776864" cy="6858000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1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АДМИНИСТРАЦИЯ  МУНИЦИПАЛЬНОГО ОБРАЗОВАНИЯ  -</a:t>
            </a:r>
          </a:p>
          <a:p>
            <a:pPr algn="ctr">
              <a:buNone/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ГОРОДСКОЙ ОКРУГ ГОРОД 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САСОВО</a:t>
            </a:r>
            <a:endParaRPr lang="ru-RU" sz="1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 </a:t>
            </a:r>
          </a:p>
          <a:p>
            <a:pPr algn="ctr">
              <a:buNone/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ОБРАЗОВАТЕЛЬНОЕ УЧРЕЖДЕНИЕ </a:t>
            </a:r>
          </a:p>
          <a:p>
            <a:pPr algn="ctr">
              <a:buNone/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«ДЕТСКИЙ САД  </a:t>
            </a:r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7»</a:t>
            </a:r>
          </a:p>
          <a:p>
            <a:pPr algn="ctr">
              <a:buNone/>
            </a:pPr>
            <a:endParaRPr lang="ru-RU" sz="3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Предметно-пространственная среда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</a:t>
            </a:r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«А что у Вас?»                                           в МБДОУ ДС 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3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en-US" sz="4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buNone/>
            </a:pPr>
            <a:endParaRPr lang="ru-RU" sz="1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Сасово 2021 г.</a:t>
            </a:r>
            <a:endParaRPr lang="en-US" sz="1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27784" y="404664"/>
            <a:ext cx="4249433" cy="646331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Центр математики</a:t>
            </a:r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C:\Users\Admin\Desktop\Предметно-развивающая среда\20210415_2348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1340768"/>
            <a:ext cx="3240360" cy="2427223"/>
          </a:xfrm>
          <a:prstGeom prst="rect">
            <a:avLst/>
          </a:prstGeom>
          <a:noFill/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6387" name="Picture 3" descr="C:\Users\Admin\Desktop\Предметно-развивающая среда\20210416_0025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340768"/>
            <a:ext cx="4766207" cy="525658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4005064"/>
            <a:ext cx="3168352" cy="2605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332656"/>
            <a:ext cx="7625422" cy="646331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Центр изобразительного искусства</a:t>
            </a:r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5" name="Picture 3" descr="C:\Users\Admin\Desktop\Предметно-развивающая среда\20210414_1606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060848"/>
            <a:ext cx="4032448" cy="352839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3316" name="Picture 4" descr="D:\фото среда\DSC047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060848"/>
            <a:ext cx="3979979" cy="352839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32656"/>
            <a:ext cx="8568952" cy="1200329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Центр для сюжетно-ролевых игр «Ателье»</a:t>
            </a:r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 descr="C:\Users\Admin\Desktop\Предметно-развивающая среда\20210416_0011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772816"/>
            <a:ext cx="4176464" cy="237626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077" name="Picture 5" descr="C:\Users\Admin\Desktop\Предметно-развивающая среда\20210416_0017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772816"/>
            <a:ext cx="4104456" cy="237626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3078" name="Picture 6" descr="C:\Users\Admin\Desktop\Предметно-развивающая среда\20210416_0007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4437112"/>
            <a:ext cx="3240360" cy="218042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\Desktop\Предметно-развивающая среда\20210413_0825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628800"/>
            <a:ext cx="3816424" cy="262466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196" name="Picture 4" descr="C:\Users\Admin\Desktop\Предметно-развивающая среда\20210415_2347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628800"/>
            <a:ext cx="4032448" cy="261779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94565" y="332656"/>
            <a:ext cx="8949435" cy="1200329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Центр для сюжетно-ролевых игр «Больница»</a:t>
            </a:r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7" name="Picture 5" descr="D:\фото среда\DSC046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4409190"/>
            <a:ext cx="3456384" cy="2116153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\Desktop\Предметно-развивающая среда\20210414_1649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1844824"/>
            <a:ext cx="2808312" cy="206084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9218" name="Picture 2" descr="C:\Users\Admin\Desktop\Предметно-развивающая среда\20210415_2356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156176" y="1844824"/>
            <a:ext cx="2770612" cy="475252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9219" name="Picture 3" descr="C:\Users\Admin\Desktop\Предметно-развивающая среда\20210416_0028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844824"/>
            <a:ext cx="2808312" cy="468052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Picture 4" descr="C:\Users\Admin\Desktop\Предметно-развивающая среда\20210415_2359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4077072"/>
            <a:ext cx="2376264" cy="250042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7" name="Прямоугольник 6"/>
          <p:cNvSpPr/>
          <p:nvPr/>
        </p:nvSpPr>
        <p:spPr>
          <a:xfrm>
            <a:off x="194565" y="332656"/>
            <a:ext cx="8625907" cy="1200329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Центр для сюжетно-ролевых игр                «Кухня и столовая»</a:t>
            </a:r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3592" y="1844824"/>
            <a:ext cx="3951952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772816"/>
            <a:ext cx="4032448" cy="4649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194565" y="332656"/>
            <a:ext cx="8697915" cy="1200329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Центр для сюжетно-ролевых игр                «Магазин»</a:t>
            </a:r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dmin\Desktop\Предметно-развивающая среда\20210416_0027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5" y="2060848"/>
            <a:ext cx="4596551" cy="432048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243" name="Picture 3" descr="C:\Users\Admin\Desktop\Предметно-развивающая среда\20210416_0015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2060848"/>
            <a:ext cx="3240360" cy="432513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6" name="Прямоугольник 5"/>
          <p:cNvSpPr/>
          <p:nvPr/>
        </p:nvSpPr>
        <p:spPr>
          <a:xfrm>
            <a:off x="194565" y="332656"/>
            <a:ext cx="8949435" cy="1200329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Центр для сюжетно-ролевых игр                  «Салон красоты»</a:t>
            </a:r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Предметно-развивающая среда\20210416_0010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700808"/>
            <a:ext cx="3920436" cy="252028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4099" name="Picture 3" descr="C:\Users\Admin\Desktop\Предметно-развивающая среда\20210413_1606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4365104"/>
            <a:ext cx="3024336" cy="226825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4" name="Прямоугольник 3"/>
          <p:cNvSpPr/>
          <p:nvPr/>
        </p:nvSpPr>
        <p:spPr>
          <a:xfrm>
            <a:off x="194565" y="332656"/>
            <a:ext cx="8697915" cy="1200329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Центр для сюжетно-ролевых игр     «Почта»</a:t>
            </a:r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9" y="1700809"/>
            <a:ext cx="4032448" cy="247333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1720" y="404664"/>
            <a:ext cx="5539209" cy="646331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Центр мелкой моторики </a:t>
            </a:r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Admin\Desktop\Предметно-развивающая среда\20210416_0006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268760"/>
            <a:ext cx="4018947" cy="273630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4" name="Picture 2" descr="C:\Users\Admin\Desktop\Предметно-развивающая среда\20210416_0005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268760"/>
            <a:ext cx="4176464" cy="273630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Picture 3" descr="C:\Users\Admin\Desktop\Предметно-развивающая среда\20210414_1537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6660232" y="4437114"/>
            <a:ext cx="2304256" cy="201622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147" name="Picture 3" descr="C:\Users\Admin\Desktop\Предметно-развивающая среда\20210416_0012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 flipV="1">
            <a:off x="3635896" y="4293096"/>
            <a:ext cx="2944842" cy="230425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4293096"/>
            <a:ext cx="3024336" cy="230425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1720" y="476672"/>
            <a:ext cx="5251438" cy="646331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Уголок настольных игр</a:t>
            </a:r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C:\Users\Admin\Desktop\Предметно-развивающая среда\20210415_2352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 flipV="1">
            <a:off x="323528" y="1556792"/>
            <a:ext cx="3960440" cy="4752528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2292" name="Picture 4" descr="C:\Users\Admin\Desktop\Предметно-развивающая среда\20210416_0003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916832"/>
            <a:ext cx="3949571" cy="360040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251520" y="836712"/>
            <a:ext cx="8568952" cy="5618096"/>
          </a:xfrm>
        </p:spPr>
        <p:txBody>
          <a:bodyPr>
            <a:normAutofit/>
          </a:bodyPr>
          <a:lstStyle/>
          <a:p>
            <a:pPr marL="363538" lvl="2" indent="628650" algn="just">
              <a:buNone/>
            </a:pPr>
            <a:endParaRPr lang="ru-RU" sz="3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3538" lvl="2" indent="628650" algn="just">
              <a:buNone/>
            </a:pPr>
            <a:r>
              <a:rPr lang="ru-RU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Предметно-пространственная </a:t>
            </a:r>
            <a:r>
              <a:rPr lang="ru-RU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среда</a:t>
            </a:r>
            <a:r>
              <a:rPr lang="ru-RU" sz="3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– это совокупность объектов материального характера для развития ребенка, предметных и социальных средств обеспечения разного вида деятельности воспитанников. Она необходима для того, чтобы дети могли полноценно расти и знакомились с окружающим миром, умели взаимодействовать с ним и учились самостоятельности.</a:t>
            </a:r>
            <a:endParaRPr lang="ru-RU" sz="3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404664"/>
            <a:ext cx="6694397" cy="646331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Центр науки и естествознания</a:t>
            </a:r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C:\Users\Admin\Desktop\Предметно-развивающая среда\20210413_0832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772816"/>
            <a:ext cx="4209409" cy="3744416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1267" name="Picture 3" descr="C:\Users\Admin\Desktop\Предметно-развивающая среда\20210415_2348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772816"/>
            <a:ext cx="3817836" cy="3744416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49055" y="404664"/>
            <a:ext cx="4643066" cy="646331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Литературный </a:t>
            </a:r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центр</a:t>
            </a:r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 descr="C:\Users\Admin\Desktop\Предметно-развивающая среда\20210416_0031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4198" y="1412776"/>
            <a:ext cx="4061778" cy="4968552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7411" name="Picture 3" descr="D:\фото среда\DSC047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3" y="1412776"/>
            <a:ext cx="4088750" cy="4968552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83768" y="476672"/>
            <a:ext cx="4065152" cy="646331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Уголок уединения</a:t>
            </a:r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12776"/>
            <a:ext cx="3672408" cy="51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412776"/>
            <a:ext cx="3600400" cy="5102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1760" y="404664"/>
            <a:ext cx="4426596" cy="646331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Спортивный уголок</a:t>
            </a:r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Admin\Desktop\Предметно-развивающая среда\20210415_2346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84784"/>
            <a:ext cx="2664295" cy="3996443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123" name="Picture 3" descr="C:\Users\Admin\Desktop\Предметно-развивающая среда\20210416_0023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1556792"/>
            <a:ext cx="2808312" cy="398388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2852936"/>
            <a:ext cx="2736304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39751" y="476672"/>
            <a:ext cx="4356677" cy="646331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Центр безопасности</a:t>
            </a:r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C:\Users\Admin\Desktop\Предметно-развивающая среда\20210416_003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2627784" y="4509120"/>
            <a:ext cx="3640187" cy="2144727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8436" name="Picture 4" descr="C:\Users\Admin\Desktop\Предметно-развивающая среда\20210415_2349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340768"/>
            <a:ext cx="4195099" cy="288032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340768"/>
            <a:ext cx="4104456" cy="2893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060848"/>
            <a:ext cx="4564972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971601" y="476672"/>
            <a:ext cx="7200800" cy="1200329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Центр патриотического воспитания</a:t>
            </a:r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2" name="Picture 4" descr="C:\Users\Admin\Desktop\DSC047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2780928"/>
            <a:ext cx="3872534" cy="288032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620688"/>
            <a:ext cx="8435280" cy="5834120"/>
          </a:xfrm>
        </p:spPr>
        <p:txBody>
          <a:bodyPr>
            <a:normAutofit/>
          </a:bodyPr>
          <a:lstStyle/>
          <a:p>
            <a:pPr marL="447675" indent="542925" algn="just"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«Нет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такой стороны воспитания, на которую обстановка не оказывала бы влияния, нет способности, которая не находилась бы в прямой зависимости от непосредственно окружающего ребёнка конкретного мира…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Тот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кому удастся создать такую обстановку, облегчит свой труд в высшей степени. Среди неё ребёнок будет жить – развиваться собственной самодовлеющей жизнью, его духовный рост будет совершенствоваться из самого себя, от природы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…»</a:t>
            </a:r>
          </a:p>
          <a:p>
            <a:pPr marL="447675" indent="9525" algn="r">
              <a:buNone/>
            </a:pP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Е.И. Тихеева</a:t>
            </a:r>
            <a:endParaRPr lang="ru-RU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1" y="3061994"/>
            <a:ext cx="7200800" cy="646331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476672"/>
            <a:ext cx="8280920" cy="64633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Информационный блок для родителей</a:t>
            </a:r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340768"/>
            <a:ext cx="3600400" cy="226825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934589"/>
            <a:ext cx="3744415" cy="237473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340768"/>
            <a:ext cx="3744416" cy="2298801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4005064"/>
            <a:ext cx="3528392" cy="232225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79712" y="548680"/>
            <a:ext cx="4872937" cy="646331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Методический уголок</a:t>
            </a:r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51520" y="2420888"/>
            <a:ext cx="4608512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848918"/>
            <a:ext cx="3384376" cy="4604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1760" y="620688"/>
            <a:ext cx="4384406" cy="646331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Центр грамотности</a:t>
            </a:r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dmin\Desktop\kcjNDDPXFK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628800"/>
            <a:ext cx="3891766" cy="468052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27" name="Picture 3" descr="C:\Users\Admin\Desktop\Or7yz5V0SO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420888"/>
            <a:ext cx="4135429" cy="307249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88640"/>
            <a:ext cx="8676456" cy="1200329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Центр экспериментирования и исследования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9" name="Picture 3" descr="C:\Users\Admin\Desktop\Предметно-развивающая среда\20210416_0004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556792"/>
            <a:ext cx="2411760" cy="2906975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4340" name="Picture 4" descr="C:\Users\Admin\Desktop\Предметно-развивающая среда\20210416_0015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1556793"/>
            <a:ext cx="2304256" cy="252028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4341" name="Picture 5" descr="C:\Users\Admin\Desktop\Предметно-развивающая среда\20210416_0024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1556792"/>
            <a:ext cx="2880320" cy="250202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Picture 4" descr="C:\Users\Admin\Desktop\Предметно-развивающая среда\20210414_1633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4653136"/>
            <a:ext cx="2484276" cy="187220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4365104"/>
            <a:ext cx="2952328" cy="221424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4098" name="Picture 2" descr="C:\Users\Admin\Desktop\o5C_Or5I-Co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44208" y="4365104"/>
            <a:ext cx="2304256" cy="216024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404664"/>
            <a:ext cx="7509043" cy="646331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Уголок для театрализованных игр</a:t>
            </a:r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Admin\Desktop\Предметно-развивающая среда\20210415_2353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1772816"/>
            <a:ext cx="3257676" cy="381642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051" name="Picture 3" descr="C:\Users\Admin\Desktop\Предметно-развивающая среда\20210413_0826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35441"/>
            <a:ext cx="4968552" cy="372641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332656"/>
            <a:ext cx="8552427" cy="1200329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Центр строительства и конструирования</a:t>
            </a:r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C:\Users\Admin\Desktop\Предметно-развивающая среда\20210415_1004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916832"/>
            <a:ext cx="3744416" cy="252028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5363" name="Picture 3" descr="C:\Users\Admin\Desktop\Предметно-развивающая среда\20210416_0002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797152"/>
            <a:ext cx="3672408" cy="172819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916832"/>
            <a:ext cx="3744416" cy="244827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050" name="Picture 2" descr="C:\Users\Admin\Desktop\bn2f_Vq1wF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4616426"/>
            <a:ext cx="3744416" cy="1908918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15816" y="476672"/>
            <a:ext cx="3357842" cy="646331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Центр музыки</a:t>
            </a:r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dmin\Desktop\Предметно-развивающая среда\20210415_2344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340768"/>
            <a:ext cx="4461303" cy="5184576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56248" y="2276872"/>
            <a:ext cx="3736232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404</TotalTime>
  <Words>209</Words>
  <Application>Microsoft Office PowerPoint</Application>
  <PresentationFormat>Экран (4:3)</PresentationFormat>
  <Paragraphs>41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Яркая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32</cp:revision>
  <dcterms:modified xsi:type="dcterms:W3CDTF">2021-04-19T21:19:39Z</dcterms:modified>
</cp:coreProperties>
</file>